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78" r:id="rId5"/>
    <p:sldId id="275" r:id="rId6"/>
    <p:sldId id="274" r:id="rId7"/>
    <p:sldId id="266" r:id="rId8"/>
    <p:sldId id="268" r:id="rId9"/>
    <p:sldId id="267" r:id="rId10"/>
    <p:sldId id="265" r:id="rId11"/>
    <p:sldId id="264" r:id="rId12"/>
    <p:sldId id="270" r:id="rId13"/>
    <p:sldId id="269" r:id="rId14"/>
    <p:sldId id="273" r:id="rId15"/>
    <p:sldId id="272" r:id="rId16"/>
    <p:sldId id="271" r:id="rId17"/>
    <p:sldId id="263" r:id="rId18"/>
    <p:sldId id="261" r:id="rId19"/>
    <p:sldId id="258" r:id="rId20"/>
    <p:sldId id="260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4C19-B8B2-46BA-8B48-9F809DB741A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F5B44-E8D3-40DC-8084-360EFD88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5B44-E8D3-40DC-8084-360EFD882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1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CCC4-E738-444B-8BE0-5DEB6F5EBA1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6CE0-F4A0-47BC-849B-749CE2E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193974" y="2309253"/>
            <a:ext cx="8001000" cy="173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838">
            <a:off x="9475455" y="-372597"/>
            <a:ext cx="2655888" cy="3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0679">
            <a:off x="9063024" y="3182826"/>
            <a:ext cx="2655888" cy="3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163">
            <a:off x="446099" y="3182826"/>
            <a:ext cx="2655888" cy="3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4623">
            <a:off x="897460" y="-595926"/>
            <a:ext cx="2655888" cy="3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" y="0"/>
            <a:ext cx="6028066" cy="6858000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73973" y="0"/>
            <a:ext cx="6087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Cloud Callout 5"/>
          <p:cNvSpPr/>
          <p:nvPr/>
        </p:nvSpPr>
        <p:spPr>
          <a:xfrm rot="1518528">
            <a:off x="9084507" y="244578"/>
            <a:ext cx="2672365" cy="1555929"/>
          </a:xfrm>
          <a:prstGeom prst="cloudCallout">
            <a:avLst>
              <a:gd name="adj1" fmla="val -6209"/>
              <a:gd name="adj2" fmla="val 9808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91" y="2549015"/>
            <a:ext cx="4280028" cy="292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32470" y="3528534"/>
            <a:ext cx="300750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আশা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377" y="4779536"/>
            <a:ext cx="483471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সিকানদার আবু জাফর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9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 smtClean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54779" y="168303"/>
            <a:ext cx="8562109" cy="4012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-সিকানদার আবু জাফর</a:t>
            </a: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সেই জগতে হারিয়ে যেতে চাই,</a:t>
            </a:r>
            <a:endParaRPr lang="bn-IN" sz="2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গভীর-নিশুত রাতে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ভাই।।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 –রূপায়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জমায় না,</a:t>
            </a:r>
          </a:p>
          <a:p>
            <a:pPr algn="ctr"/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5" y="4394579"/>
            <a:ext cx="2057400" cy="19597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67" y="4440111"/>
            <a:ext cx="2762250" cy="17756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2" y="4440111"/>
            <a:ext cx="2505075" cy="1828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42" y="4510053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52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909455" y="8892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 সুখের দুর্ভাবনায়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 কমায় না,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নিয়ে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তুষ্ট থাকে ভাই।।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80" y="4018683"/>
            <a:ext cx="3028950" cy="15144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46" y="4018683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826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64060" y="394125"/>
            <a:ext cx="8562109" cy="349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সারাদিনের পরিশ্রমেও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 না যারা খুঁজে </a:t>
            </a:r>
          </a:p>
          <a:p>
            <a:pPr algn="ctr"/>
            <a:r>
              <a:rPr lang="bn-IN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দিনের আহার্য-সঞ্চয়,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মনের কোণে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দুরাশা গ্লানি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নেই দীনতা ,নেই কোনো সংশয়।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11" y="4197562"/>
            <a:ext cx="2400300" cy="1905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90" y="4221851"/>
            <a:ext cx="2533650" cy="1800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99" y="4283736"/>
            <a:ext cx="1828800" cy="173833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1253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64060" y="394125"/>
            <a:ext cx="8562109" cy="342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বাসতে পারে ভালো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জ্বলতে পারে আলো,</a:t>
            </a:r>
          </a:p>
          <a:p>
            <a:pPr algn="ctr"/>
            <a:endParaRPr lang="bn-IN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60" y="4210323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89" y="4131848"/>
            <a:ext cx="2457450" cy="18669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19" y="4217117"/>
            <a:ext cx="2838450" cy="16097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92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71523" y="394125"/>
            <a:ext cx="8562109" cy="342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জগতের কান্না-হাসির </a:t>
            </a:r>
          </a:p>
          <a:p>
            <a:pPr algn="ctr"/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অন্তরালে ভাই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হারিয়ে যেতে চাই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60" y="4585648"/>
            <a:ext cx="2143125" cy="15711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45" y="4573040"/>
            <a:ext cx="1861569" cy="15694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05" y="4585648"/>
            <a:ext cx="1851404" cy="16301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056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Up Ribbon 5"/>
          <p:cNvSpPr/>
          <p:nvPr/>
        </p:nvSpPr>
        <p:spPr>
          <a:xfrm>
            <a:off x="1933610" y="308707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3" y="1352880"/>
            <a:ext cx="3746754" cy="3006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8230" y="5247910"/>
            <a:ext cx="937431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 কীভাবে তার আয়ু কমাচ্ছে বলে কবি মনে করেন বুঝিয়ে লেখ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32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6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068275" y="1655612"/>
            <a:ext cx="8562109" cy="342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বাসতে পারে ভালো</a:t>
            </a:r>
          </a:p>
          <a:p>
            <a:pPr algn="ctr"/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 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জ্বালতে পারে আলো,</a:t>
            </a:r>
          </a:p>
          <a:p>
            <a:pPr algn="ctr"/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7126" y="378980"/>
            <a:ext cx="367774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লক্ষ্যকর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Cloud Callout 5"/>
          <p:cNvSpPr/>
          <p:nvPr/>
        </p:nvSpPr>
        <p:spPr>
          <a:xfrm rot="1599207">
            <a:off x="8697601" y="138237"/>
            <a:ext cx="2672365" cy="1555929"/>
          </a:xfrm>
          <a:prstGeom prst="cloudCallout">
            <a:avLst>
              <a:gd name="adj1" fmla="val -20845"/>
              <a:gd name="adj2" fmla="val 113637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82" y="1617588"/>
            <a:ext cx="2745452" cy="3310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366164" y="527380"/>
            <a:ext cx="3673316" cy="5299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 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সিকানদার আবু জাফর</a:t>
            </a: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সেই জগতে হারিয়ে যেতে চাই,</a:t>
            </a:r>
            <a:endParaRPr lang="bn-IN" sz="2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গভীর-নিশুত রাতে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ভাই।।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 –রূপায়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জমায় না,</a:t>
            </a:r>
          </a:p>
          <a:p>
            <a:pPr algn="ctr"/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4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Up Ribbon 5"/>
          <p:cNvSpPr/>
          <p:nvPr/>
        </p:nvSpPr>
        <p:spPr>
          <a:xfrm>
            <a:off x="1885651" y="105508"/>
            <a:ext cx="7706631" cy="1075024"/>
          </a:xfrm>
          <a:prstGeom prst="ribbon2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66" y="1515519"/>
            <a:ext cx="4293136" cy="2498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83082" y="4645134"/>
            <a:ext cx="10671855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প্রশ্নঃ”ছোট বড় ভেদাভেদ ভুলে কিভাবে মানুষকে ভালবাসা যায়” আশা কবিতার আলোকে ব্যাখ্যা করো  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7949" y="3894518"/>
            <a:ext cx="9134902" cy="24597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 </a:t>
            </a:r>
            <a:endParaRPr lang="bn-BD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8" y="1520507"/>
            <a:ext cx="2300049" cy="2316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Up Ribbon 13"/>
          <p:cNvSpPr/>
          <p:nvPr/>
        </p:nvSpPr>
        <p:spPr>
          <a:xfrm>
            <a:off x="2075685" y="141888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388" y="4127773"/>
            <a:ext cx="2303628" cy="245887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25" name="Up Ribbon 24"/>
          <p:cNvSpPr/>
          <p:nvPr/>
        </p:nvSpPr>
        <p:spPr>
          <a:xfrm>
            <a:off x="2429302" y="128133"/>
            <a:ext cx="6496334" cy="901520"/>
          </a:xfrm>
          <a:prstGeom prst="ribbon2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21404" y="2098707"/>
            <a:ext cx="7704232" cy="6059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আশা কবিতাটি কবির কোন গ্রন্থ থেকে সংকলন করা হয়েছে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84906" y="2125172"/>
            <a:ext cx="2379464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মালব কৌশিক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9" name="Rounded Rectangle 28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লোভ করলে জীবন কী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1" name="Rounded Rectangle 30"/>
          <p:cNvSpPr/>
          <p:nvPr/>
        </p:nvSpPr>
        <p:spPr>
          <a:xfrm>
            <a:off x="9098272" y="3267565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যন্ত্রণাময়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3" name="Rounded Rectangle 32"/>
          <p:cNvSpPr/>
          <p:nvPr/>
        </p:nvSpPr>
        <p:spPr>
          <a:xfrm>
            <a:off x="1297682" y="4265068"/>
            <a:ext cx="6995264" cy="605921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দুর্ভাবনায় মানুষের কি কমে যায়? 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151801" y="4161661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6" name="Rounded Rectangle 35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সিকানদার আবু জাফর কর্মজীবনে কি ছিলেন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</a:t>
            </a:r>
            <a:r>
              <a:rPr lang="bn-IN" sz="2000" dirty="0" smtClean="0"/>
              <a:t>র</a:t>
            </a:r>
            <a:r>
              <a:rPr lang="en-US" sz="2000" dirty="0" smtClean="0"/>
              <a:t>৯৪২৪১</a:t>
            </a:r>
            <a:endParaRPr lang="en-US" sz="2000" dirty="0"/>
          </a:p>
        </p:txBody>
      </p:sp>
      <p:sp>
        <p:nvSpPr>
          <p:cNvPr id="6" name="Up Ribbon 5"/>
          <p:cNvSpPr/>
          <p:nvPr/>
        </p:nvSpPr>
        <p:spPr>
          <a:xfrm>
            <a:off x="2786931" y="150240"/>
            <a:ext cx="6618137" cy="1052399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90" y="1557366"/>
            <a:ext cx="3828620" cy="3743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8230" y="4750258"/>
            <a:ext cx="10021466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প্রশ্নঃপরের কারনে মরনেও সুখ ,চরণ টি আশা কবিতার কবির মনোভাব ও একই ভাবনা থেকে উদ্ভূত- মন্তব্যটির যথার্থতা যাচাই করো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81622" y="1853720"/>
            <a:ext cx="6428756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6600" b="1" spc="50" dirty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22" y="4592324"/>
            <a:ext cx="1743075" cy="1556637"/>
          </a:xfrm>
          <a:prstGeom prst="rect">
            <a:avLst/>
          </a:prstGeom>
        </p:spPr>
      </p:pic>
      <p:pic>
        <p:nvPicPr>
          <p:cNvPr id="7" name="Picture 6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43"/>
            <a:ext cx="6028066" cy="6719442"/>
          </a:xfrm>
          <a:prstGeom prst="rect">
            <a:avLst/>
          </a:prstGeom>
        </p:spPr>
      </p:pic>
      <p:pic>
        <p:nvPicPr>
          <p:cNvPr id="8" name="Picture 7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28064" y="0"/>
            <a:ext cx="6163935" cy="67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6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2"/>
          <a:stretch/>
        </p:blipFill>
        <p:spPr>
          <a:xfrm>
            <a:off x="7639647" y="149733"/>
            <a:ext cx="2268808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96" y="2127698"/>
            <a:ext cx="1478979" cy="1478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44" y="3335181"/>
            <a:ext cx="209550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6" y="837438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1200" y="5721902"/>
            <a:ext cx="170511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2129" y="3846772"/>
            <a:ext cx="1705111" cy="3411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4150" y="3164584"/>
            <a:ext cx="1705111" cy="3411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21495" y="1962313"/>
            <a:ext cx="1705111" cy="341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90889" y="4976317"/>
            <a:ext cx="6745684" cy="824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গুলো দেখে কি অনুমান করলে?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2"/>
          <a:stretch/>
        </p:blipFill>
        <p:spPr>
          <a:xfrm>
            <a:off x="7639647" y="149733"/>
            <a:ext cx="2268808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96" y="2127698"/>
            <a:ext cx="1478979" cy="1478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44" y="3335181"/>
            <a:ext cx="209550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6" y="837438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1200" y="5721902"/>
            <a:ext cx="170511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2129" y="3846772"/>
            <a:ext cx="1705111" cy="3411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4150" y="3164584"/>
            <a:ext cx="1705111" cy="3411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21495" y="1962313"/>
            <a:ext cx="1705111" cy="341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52587" y="5501531"/>
            <a:ext cx="6938828" cy="6487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31" y="1433415"/>
            <a:ext cx="8132220" cy="3487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0499" y="5334488"/>
            <a:ext cx="2805645" cy="6062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4608" y="1917096"/>
            <a:ext cx="300750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আশা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025" y="3195175"/>
            <a:ext cx="483471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সিকানদার আবু জাফর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44" y="1278079"/>
            <a:ext cx="3179075" cy="3782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37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4" name="Down Ribbon 3"/>
          <p:cNvSpPr/>
          <p:nvPr/>
        </p:nvSpPr>
        <p:spPr>
          <a:xfrm>
            <a:off x="2964873" y="169018"/>
            <a:ext cx="6622473" cy="1014843"/>
          </a:xfrm>
          <a:prstGeom prst="ribbon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89" y="1447800"/>
            <a:ext cx="9136838" cy="508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প্রত্যাশা করা যাচ্ছে যে এই পাঠ শেষে শিক্ষার্থী -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571" y="2292606"/>
            <a:ext cx="745734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পরিচয় বলতে পারবে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602" y="4014208"/>
            <a:ext cx="767707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সুখের প্রকৃত তাৎপর্য ব্যাখ্যা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571" y="3093202"/>
            <a:ext cx="770444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947" y="4968946"/>
            <a:ext cx="767707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ভালবাসতে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21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" descr="20161221_09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21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22" name="Down Arrow Callout 21"/>
          <p:cNvSpPr/>
          <p:nvPr/>
        </p:nvSpPr>
        <p:spPr>
          <a:xfrm>
            <a:off x="5669950" y="155884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48120" y="412181"/>
            <a:ext cx="2555347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১৯১৯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সালের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মার্চ,খুলনা জেলার তেতুলিয়া গ্রামে।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98924" y="4303724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স্নাতকোত্তর (বাংলা)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92307" y="300766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আগস্ট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 করেন।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7253" y="4382641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একাডেমি পুরস্কার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একুশে পদক পুরস্কারে ভূষিত হন।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499246" y="2344089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পিতার নামঃ সৈয়দ মঈনুদ্দীন হাসেমি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পেশাঃ কৃষিজীবী ও ব্যবসায়ী 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792307" y="2344089"/>
            <a:ext cx="254787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কাব্যগ্রন্থঃ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প্রসন্ন শহর,বৈরী বৃষ্টিতে,তিমিরান্তিক,বৃশ্চিক লগ্ন,মালব কৌশিক, ইত্যাদি।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5669950" y="4594540"/>
            <a:ext cx="2218614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কর্মজীবনে তিনি ছিলেন সাংবাদিক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385796" y="4100695"/>
            <a:ext cx="3028393" cy="584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সিকানদার আবু জাফর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07" y="1929843"/>
            <a:ext cx="1790700" cy="2083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639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354317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Down Ribbon 5"/>
          <p:cNvSpPr/>
          <p:nvPr/>
        </p:nvSpPr>
        <p:spPr>
          <a:xfrm>
            <a:off x="2198944" y="310741"/>
            <a:ext cx="7564581" cy="96733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মিনিট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11041" y="1540711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03042" y="5267782"/>
            <a:ext cx="841441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সংগ্রাম চলবেই চলবে গানটির রচয়িতা কে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863</Words>
  <Application>Microsoft Office PowerPoint</Application>
  <PresentationFormat>Widescreen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dcterms:created xsi:type="dcterms:W3CDTF">2019-09-18T08:13:17Z</dcterms:created>
  <dcterms:modified xsi:type="dcterms:W3CDTF">2019-09-20T01:27:37Z</dcterms:modified>
</cp:coreProperties>
</file>